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notesMasterIdLst>
    <p:notesMasterId r:id="rId33"/>
  </p:notesMasterIdLst>
  <p:sldIdLst>
    <p:sldId id="34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533C5-DF36-4537-B039-707CB67792B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42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pPr/>
              <a:t>3.10.2023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body" sz="half" idx="2"/>
          </p:nvPr>
        </p:nvSpPr>
        <p:spPr>
          <a:xfrm>
            <a:off x="1523969" y="3357562"/>
            <a:ext cx="10140651" cy="164307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KİŞİSEL HİJYEN EĞİTİMİ</a:t>
            </a:r>
          </a:p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GAZİ ANADOLU LİSESİ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8 Resim" descr="Dosya:Milli Eğitim Bakanlığı Logo.svg - Vikiped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69" y="578094"/>
            <a:ext cx="1184031" cy="118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7" y="1981200"/>
            <a:ext cx="7067551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43" y="3049822"/>
            <a:ext cx="1816913" cy="1626718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8" y="274642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7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340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2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7" y="2057405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1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2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26" y="1881629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1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2" y="2786861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6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409825"/>
            <a:ext cx="356058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9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1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3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1" y="1928817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03" y="1600200"/>
            <a:ext cx="1930194" cy="218598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7"/>
            <a:ext cx="12058651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A3D5DB3-6F7A-4A75-81B2-79F3779C3BB2}"/>
              </a:ext>
            </a:extLst>
          </p:cNvPr>
          <p:cNvSpPr txBox="1"/>
          <p:nvPr/>
        </p:nvSpPr>
        <p:spPr>
          <a:xfrm>
            <a:off x="3943351" y="2502011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6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9577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2"/>
            <a:ext cx="5657851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7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400302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1050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9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7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6" y="2028827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96" y="2459107"/>
            <a:ext cx="514807" cy="46817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1" y="2162176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1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601"/>
            <a:ext cx="5924551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9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1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6" y="2057402"/>
            <a:ext cx="3412459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1" y="2019302"/>
            <a:ext cx="6838951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105027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6" y="1866902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6" name="Picture 4" descr="MCIN00936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2" y="1323976"/>
            <a:ext cx="1828799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5219702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5172076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4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7" y="2400302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74" y="2950610"/>
            <a:ext cx="1330452" cy="182514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TEŞEKKÜRLER………..</a:t>
            </a:r>
          </a:p>
        </p:txBody>
      </p:sp>
    </p:spTree>
    <p:extLst>
      <p:ext uri="{BB962C8B-B14F-4D97-AF65-F5344CB8AC3E}">
        <p14:creationId xmlns:p14="http://schemas.microsoft.com/office/powerpoint/2010/main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7" y="457202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2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3" imgW="1709271" imgH="786404" progId="">
                  <p:embed/>
                </p:oleObj>
              </mc:Choice>
              <mc:Fallback>
                <p:oleObj name="Clip" r:id="rId3" imgW="1709271" imgH="786404" progId="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9" y="1038225"/>
                        <a:ext cx="23860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1" y="1876425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9" y="2171963"/>
            <a:ext cx="3056355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1343025"/>
            <a:ext cx="11182351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65117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205</TotalTime>
  <Words>736</Words>
  <Application>Microsoft Office PowerPoint</Application>
  <PresentationFormat>Geniş ekran</PresentationFormat>
  <Paragraphs>96</Paragraphs>
  <Slides>31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 Tur</vt:lpstr>
      <vt:lpstr>Calibri</vt:lpstr>
      <vt:lpstr>Georgia</vt:lpstr>
      <vt:lpstr>Times New Roman</vt:lpstr>
      <vt:lpstr>Wingdings</vt:lpstr>
      <vt:lpstr>Wingdings 2</vt:lpstr>
      <vt:lpstr>Kent</vt:lpstr>
      <vt:lpstr>Clip</vt:lpstr>
      <vt:lpstr>PowerPoint Sunusu</vt:lpstr>
      <vt:lpstr>PowerPoint Sunusu</vt:lpstr>
      <vt:lpstr>KİŞİSEL HİJYEN</vt:lpstr>
      <vt:lpstr>PowerPoint Sunusu</vt:lpstr>
      <vt:lpstr>KİŞİSEL HİJYEN</vt:lpstr>
      <vt:lpstr>EL HİJYENİ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TEŞEKKÜRLER………..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</dc:title>
  <dc:creator>HP</dc:creator>
  <cp:lastModifiedBy>owner</cp:lastModifiedBy>
  <cp:revision>81</cp:revision>
  <dcterms:created xsi:type="dcterms:W3CDTF">2022-11-08T18:25:31Z</dcterms:created>
  <dcterms:modified xsi:type="dcterms:W3CDTF">2023-10-03T18:50:01Z</dcterms:modified>
</cp:coreProperties>
</file>